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18F6CB-177B-427C-AC66-C8BB723D609C}" v="29" dt="2025-05-31T03:09:10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8" d="100"/>
          <a:sy n="28" d="100"/>
        </p:scale>
        <p:origin x="546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9854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035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777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2837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701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141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8112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228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32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54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62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FDE9F3-F9AE-4DBA-A2A6-387E594646B8}" type="datetimeFigureOut">
              <a:rPr lang="pt-BR" smtClean="0"/>
              <a:t>09/07/2026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06F867-7C2B-4AC6-A261-D523FDE0F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20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721" y="0"/>
            <a:ext cx="26750858" cy="66877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0B34B618-433B-8C27-C945-72270E84D525}"/>
              </a:ext>
            </a:extLst>
          </p:cNvPr>
          <p:cNvSpPr txBox="1"/>
          <p:nvPr/>
        </p:nvSpPr>
        <p:spPr>
          <a:xfrm>
            <a:off x="0" y="8229106"/>
            <a:ext cx="31722646" cy="3180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30"/>
              </a:spcAft>
              <a:buNone/>
            </a:pPr>
            <a:r>
              <a:rPr lang="pt-BR" sz="8800" b="1" dirty="0" smtClean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Tema </a:t>
            </a:r>
            <a:endParaRPr lang="pt-BR" sz="88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1030"/>
              </a:spcAft>
              <a:buNone/>
            </a:pPr>
            <a:r>
              <a:rPr lang="pt-BR" sz="6000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Nome dos participantes </a:t>
            </a:r>
            <a:endParaRPr lang="pt-BR" sz="6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algn="ctr">
              <a:spcAft>
                <a:spcPts val="1030"/>
              </a:spcAft>
            </a:pPr>
            <a:r>
              <a:rPr lang="pt-BR" sz="3600" b="0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Local de trabalho e iniciativa.</a:t>
            </a:r>
            <a:endParaRPr lang="pt-BR" sz="3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B3BAD0AF-1788-58D0-F1CD-57476D1FC34B}"/>
              </a:ext>
            </a:extLst>
          </p:cNvPr>
          <p:cNvSpPr txBox="1"/>
          <p:nvPr/>
        </p:nvSpPr>
        <p:spPr>
          <a:xfrm>
            <a:off x="879418" y="21993425"/>
            <a:ext cx="148060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</a:t>
            </a:r>
            <a:endParaRPr lang="pt-BR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648DBC83-CE29-8194-D086-6163752F5A20}"/>
              </a:ext>
            </a:extLst>
          </p:cNvPr>
          <p:cNvSpPr txBox="1"/>
          <p:nvPr/>
        </p:nvSpPr>
        <p:spPr>
          <a:xfrm>
            <a:off x="807589" y="14310667"/>
            <a:ext cx="1487788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spcAft>
                <a:spcPts val="800"/>
              </a:spcAft>
            </a:pPr>
            <a:r>
              <a:rPr lang="pt-BR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Semana da Amamentação: O que amamentar significa para as mães | Laura ...">
            <a:extLst>
              <a:ext uri="{FF2B5EF4-FFF2-40B4-BE49-F238E27FC236}">
                <a16:creationId xmlns="" xmlns:a16="http://schemas.microsoft.com/office/drawing/2014/main" id="{DC2EE6FF-E058-4B93-97EB-2BEDA52C2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8" y="24336251"/>
            <a:ext cx="6200887" cy="413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sultado de imagem para foto chupeta e mamadeira">
            <a:extLst>
              <a:ext uri="{FF2B5EF4-FFF2-40B4-BE49-F238E27FC236}">
                <a16:creationId xmlns="" xmlns:a16="http://schemas.microsoft.com/office/drawing/2014/main" id="{90C94444-51D0-4D60-8707-BEFC6954E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759" y="25333570"/>
            <a:ext cx="6786529" cy="395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854033FF-80FB-4E8A-9F00-416D8169A461}"/>
              </a:ext>
            </a:extLst>
          </p:cNvPr>
          <p:cNvSpPr txBox="1"/>
          <p:nvPr/>
        </p:nvSpPr>
        <p:spPr>
          <a:xfrm>
            <a:off x="16951569" y="14478087"/>
            <a:ext cx="14568301" cy="1428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de cantos arredondados 8"/>
          <p:cNvSpPr/>
          <p:nvPr/>
        </p:nvSpPr>
        <p:spPr>
          <a:xfrm>
            <a:off x="248999" y="12119797"/>
            <a:ext cx="15836128" cy="1660153"/>
          </a:xfrm>
          <a:prstGeom prst="roundRect">
            <a:avLst/>
          </a:prstGeom>
          <a:solidFill>
            <a:srgbClr val="700A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248999" y="19946689"/>
            <a:ext cx="15995065" cy="1660153"/>
          </a:xfrm>
          <a:prstGeom prst="roundRect">
            <a:avLst/>
          </a:prstGeom>
          <a:solidFill>
            <a:srgbClr val="700A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16404223" y="12138079"/>
            <a:ext cx="15408485" cy="1660153"/>
          </a:xfrm>
          <a:prstGeom prst="roundRect">
            <a:avLst/>
          </a:prstGeom>
          <a:solidFill>
            <a:srgbClr val="700A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AE9B6E5F-C985-FA56-0900-E583D97994A0}"/>
              </a:ext>
            </a:extLst>
          </p:cNvPr>
          <p:cNvSpPr txBox="1"/>
          <p:nvPr/>
        </p:nvSpPr>
        <p:spPr>
          <a:xfrm>
            <a:off x="807589" y="32946037"/>
            <a:ext cx="148060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spcAft>
                <a:spcPts val="800"/>
              </a:spcAft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200" dirty="0">
              <a:effectLst/>
              <a:latin typeface="Sitka Banner" panose="0200050500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EB279814-CC0C-EE45-D3B2-2DA740DCA12C}"/>
              </a:ext>
            </a:extLst>
          </p:cNvPr>
          <p:cNvSpPr txBox="1"/>
          <p:nvPr/>
        </p:nvSpPr>
        <p:spPr>
          <a:xfrm>
            <a:off x="16713813" y="32461207"/>
            <a:ext cx="15098895" cy="4923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248999" y="30465271"/>
            <a:ext cx="15959151" cy="1660153"/>
          </a:xfrm>
          <a:prstGeom prst="roundRect">
            <a:avLst/>
          </a:prstGeom>
          <a:solidFill>
            <a:srgbClr val="700A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de cantos arredondados 14"/>
          <p:cNvSpPr/>
          <p:nvPr/>
        </p:nvSpPr>
        <p:spPr>
          <a:xfrm>
            <a:off x="16404223" y="30455672"/>
            <a:ext cx="15408485" cy="1660153"/>
          </a:xfrm>
          <a:prstGeom prst="roundRect">
            <a:avLst/>
          </a:prstGeom>
          <a:solidFill>
            <a:srgbClr val="700A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/>
          <p:cNvSpPr txBox="1"/>
          <p:nvPr/>
        </p:nvSpPr>
        <p:spPr>
          <a:xfrm>
            <a:off x="4319651" y="12282357"/>
            <a:ext cx="13796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 smtClean="0">
                <a:solidFill>
                  <a:schemeClr val="bg1"/>
                </a:solidFill>
              </a:rPr>
              <a:t>INTRODUÇÃO</a:t>
            </a:r>
            <a:endParaRPr lang="pt-BR" sz="9600" b="1" dirty="0">
              <a:solidFill>
                <a:schemeClr val="bg1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20967827" y="12253837"/>
            <a:ext cx="13796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 smtClean="0">
                <a:solidFill>
                  <a:schemeClr val="bg1"/>
                </a:solidFill>
              </a:rPr>
              <a:t>RESULTADO</a:t>
            </a:r>
            <a:endParaRPr lang="pt-BR" sz="9600" b="1" dirty="0">
              <a:solidFill>
                <a:schemeClr val="bg1"/>
              </a:solidFill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4477032" y="20147937"/>
            <a:ext cx="13796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 smtClean="0">
                <a:solidFill>
                  <a:schemeClr val="bg1"/>
                </a:solidFill>
              </a:rPr>
              <a:t>OBJETIVO</a:t>
            </a:r>
            <a:endParaRPr lang="pt-BR" sz="9600" b="1" dirty="0">
              <a:solidFill>
                <a:schemeClr val="bg1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4095362" y="30647762"/>
            <a:ext cx="13796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 smtClean="0">
                <a:solidFill>
                  <a:schemeClr val="bg1"/>
                </a:solidFill>
              </a:rPr>
              <a:t>METODOLOGIA</a:t>
            </a:r>
            <a:endParaRPr lang="pt-BR" sz="9600" b="1" dirty="0">
              <a:solidFill>
                <a:schemeClr val="bg1"/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20414354" y="30546165"/>
            <a:ext cx="13796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 smtClean="0">
                <a:solidFill>
                  <a:schemeClr val="bg1"/>
                </a:solidFill>
              </a:rPr>
              <a:t>CONCLUSÃO</a:t>
            </a:r>
            <a:endParaRPr lang="pt-BR" sz="9600" b="1" dirty="0">
              <a:solidFill>
                <a:schemeClr val="bg1"/>
              </a:solidFill>
            </a:endParaRP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" b="81510"/>
          <a:stretch/>
        </p:blipFill>
        <p:spPr>
          <a:xfrm>
            <a:off x="44419" y="20983"/>
            <a:ext cx="32316914" cy="7749474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75"/>
          <a:stretch/>
        </p:blipFill>
        <p:spPr>
          <a:xfrm>
            <a:off x="0" y="37459629"/>
            <a:ext cx="32314931" cy="574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3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1038</TotalTime>
  <Words>19</Words>
  <Application>Microsoft Office PowerPoint</Application>
  <PresentationFormat>Personalizar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Sitka Banner</vt:lpstr>
      <vt:lpstr>Symbol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Michele Ferreira</dc:creator>
  <cp:lastModifiedBy>SDFNMaycon</cp:lastModifiedBy>
  <cp:revision>21</cp:revision>
  <dcterms:created xsi:type="dcterms:W3CDTF">2025-05-30T18:33:26Z</dcterms:created>
  <dcterms:modified xsi:type="dcterms:W3CDTF">2026-07-09T17:53:19Z</dcterms:modified>
</cp:coreProperties>
</file>